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8" r:id="rId3"/>
    <p:sldId id="270" r:id="rId4"/>
    <p:sldId id="271" r:id="rId5"/>
    <p:sldId id="272" r:id="rId6"/>
    <p:sldId id="273" r:id="rId7"/>
    <p:sldId id="269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53"/>
    <p:restoredTop sz="50000"/>
  </p:normalViewPr>
  <p:slideViewPr>
    <p:cSldViewPr>
      <p:cViewPr varScale="1">
        <p:scale>
          <a:sx n="46" d="100"/>
          <a:sy n="46" d="100"/>
        </p:scale>
        <p:origin x="968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BFEE0-B704-194B-8674-C13472DDEC7D}" type="datetimeFigureOut">
              <a:rPr lang="en-US" smtClean="0"/>
              <a:pPr/>
              <a:t>5/11/16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6F856-3C06-FD43-A79E-902965AF38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84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7C5FF5-7A25-4539-ABDF-D330AD51F763}" type="datetimeFigureOut">
              <a:rPr lang="en-US" smtClean="0"/>
              <a:pPr/>
              <a:t>5/11/16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DBBCA2-26DC-4210-B95F-65B815943DC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smtClean="0"/>
              <a:t>Content Created by DJ Cook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2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Evolution of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Barter Economy – A moneyless economy that relies on trade</a:t>
            </a:r>
          </a:p>
          <a:p>
            <a:r>
              <a:rPr lang="en-US" dirty="0" smtClean="0"/>
              <a:t>Money – A substance that serves as a medium of exchange, a measure of value, and a store of value</a:t>
            </a:r>
          </a:p>
          <a:p>
            <a:pPr lvl="1"/>
            <a:r>
              <a:rPr lang="en-US" dirty="0" smtClean="0"/>
              <a:t>Medium of Exchange – Something accepted by all parties as payment for goods and services</a:t>
            </a:r>
          </a:p>
          <a:p>
            <a:pPr lvl="1"/>
            <a:r>
              <a:rPr lang="en-US" dirty="0" smtClean="0"/>
              <a:t>Measure of Value – A common denominator that can be used to express worth in terms that most individuals understand</a:t>
            </a:r>
          </a:p>
          <a:p>
            <a:pPr lvl="1"/>
            <a:r>
              <a:rPr lang="en-US" dirty="0" smtClean="0"/>
              <a:t>Store of Value – The Property that allows purchasing power to be saved until needed</a:t>
            </a:r>
          </a:p>
          <a:p>
            <a:r>
              <a:rPr lang="en-US" dirty="0" smtClean="0"/>
              <a:t>Commodity Money – Money that has an alternative use as an economic good, or commodity</a:t>
            </a:r>
          </a:p>
          <a:p>
            <a:r>
              <a:rPr lang="en-US" dirty="0" smtClean="0"/>
              <a:t>Fiat Money – Money by government decree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Evolution of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Specie – Money in the form of coins made from silver or gold</a:t>
            </a:r>
          </a:p>
          <a:p>
            <a:r>
              <a:rPr lang="en-US" dirty="0" smtClean="0"/>
              <a:t>Pesos in America – When George Washington became president the most common form of currency was the peso</a:t>
            </a:r>
          </a:p>
          <a:p>
            <a:pPr lvl="1"/>
            <a:r>
              <a:rPr lang="en-US" dirty="0" smtClean="0"/>
              <a:t>Ben Franklin and Alexander Hamilton were put in charge to change this and came up with the dollar</a:t>
            </a:r>
          </a:p>
          <a:p>
            <a:r>
              <a:rPr lang="en-US" dirty="0" smtClean="0"/>
              <a:t>Characteristics of Money</a:t>
            </a:r>
          </a:p>
          <a:p>
            <a:pPr lvl="1"/>
            <a:r>
              <a:rPr lang="en-US" dirty="0" smtClean="0"/>
              <a:t>Portability – Easy to carry and transfer</a:t>
            </a:r>
          </a:p>
          <a:p>
            <a:pPr lvl="1"/>
            <a:r>
              <a:rPr lang="en-US" dirty="0" smtClean="0"/>
              <a:t>Durability – Duh</a:t>
            </a:r>
          </a:p>
          <a:p>
            <a:pPr lvl="1"/>
            <a:r>
              <a:rPr lang="en-US" dirty="0" smtClean="0"/>
              <a:t>Divisibility – Again…duh</a:t>
            </a:r>
          </a:p>
          <a:p>
            <a:pPr lvl="1"/>
            <a:r>
              <a:rPr lang="en-US" dirty="0" smtClean="0"/>
              <a:t>Limited Availability – Wait for it……………Duh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Early Banking and Monetary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Monetary Standard – The mechanism designed to keep the money supply portable, durable, divisible and limited in supply</a:t>
            </a:r>
          </a:p>
          <a:p>
            <a:r>
              <a:rPr lang="en-US" dirty="0" smtClean="0"/>
              <a:t>Article 1, Section 10…No State can make their own money</a:t>
            </a:r>
          </a:p>
          <a:p>
            <a:pPr lvl="1"/>
            <a:r>
              <a:rPr lang="en-US" dirty="0" smtClean="0"/>
              <a:t>This was enforced until the Civil War</a:t>
            </a:r>
          </a:p>
          <a:p>
            <a:pPr lvl="1"/>
            <a:r>
              <a:rPr lang="en-US" dirty="0" smtClean="0"/>
              <a:t>The Civil War was when the government started producing paper money</a:t>
            </a:r>
          </a:p>
          <a:p>
            <a:r>
              <a:rPr lang="en-US" dirty="0" smtClean="0"/>
              <a:t>Problems with Currency</a:t>
            </a:r>
          </a:p>
          <a:p>
            <a:pPr lvl="1"/>
            <a:r>
              <a:rPr lang="en-US" dirty="0" smtClean="0"/>
              <a:t>Each bank had their own money</a:t>
            </a:r>
          </a:p>
          <a:p>
            <a:pPr lvl="1"/>
            <a:r>
              <a:rPr lang="en-US" dirty="0" smtClean="0"/>
              <a:t>Banks could print more money even if they didn’t have it</a:t>
            </a:r>
          </a:p>
          <a:p>
            <a:pPr lvl="1"/>
            <a:r>
              <a:rPr lang="en-US" dirty="0" smtClean="0"/>
              <a:t>Counterfeiting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Early Banking and Monetary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The Greenback Standard – When the Federal Government started producing legal tender</a:t>
            </a:r>
          </a:p>
          <a:p>
            <a:pPr lvl="1"/>
            <a:r>
              <a:rPr lang="en-US" dirty="0" smtClean="0"/>
              <a:t>Legal Tender – Fiat currency that must be accepted in payment for debts</a:t>
            </a:r>
          </a:p>
          <a:p>
            <a:pPr lvl="1"/>
            <a:r>
              <a:rPr lang="en-US" dirty="0" smtClean="0"/>
              <a:t>1862 – Legal Tender Act – Federal Government started making money known as “Greenbacks”</a:t>
            </a:r>
          </a:p>
          <a:p>
            <a:pPr lvl="1"/>
            <a:r>
              <a:rPr lang="en-US" dirty="0" smtClean="0"/>
              <a:t>This becomes known as a national currency</a:t>
            </a:r>
          </a:p>
          <a:p>
            <a:pPr lvl="2"/>
            <a:r>
              <a:rPr lang="en-US" dirty="0" smtClean="0"/>
              <a:t>A 10% tax was levied on all other currency</a:t>
            </a:r>
          </a:p>
          <a:p>
            <a:r>
              <a:rPr lang="en-US" dirty="0" smtClean="0"/>
              <a:t>Gold and Silver Certificates – Legal Tender backed by its worth in Gold or Silver</a:t>
            </a:r>
          </a:p>
          <a:p>
            <a:pPr lvl="1"/>
            <a:r>
              <a:rPr lang="en-US" dirty="0" smtClean="0"/>
              <a:t>Treasury Coin Notes – Could be exchanged for Gold or Silver</a:t>
            </a:r>
          </a:p>
          <a:p>
            <a:r>
              <a:rPr lang="en-US" dirty="0" smtClean="0"/>
              <a:t>Gold Standard – The concept that all legal tender must not exceed the amount of gold we have as a 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Early Banking and Monetary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Disadvantages of the Gold Standard</a:t>
            </a:r>
          </a:p>
          <a:p>
            <a:pPr lvl="1"/>
            <a:r>
              <a:rPr lang="en-US" dirty="0" smtClean="0"/>
              <a:t>Gold stock may not grow fast enough</a:t>
            </a:r>
          </a:p>
          <a:p>
            <a:pPr lvl="1"/>
            <a:r>
              <a:rPr lang="en-US" dirty="0" smtClean="0"/>
              <a:t>People may decide to cash in all their gold</a:t>
            </a:r>
          </a:p>
          <a:p>
            <a:pPr lvl="1"/>
            <a:r>
              <a:rPr lang="en-US" dirty="0" smtClean="0"/>
              <a:t>Price of gold changes</a:t>
            </a:r>
          </a:p>
          <a:p>
            <a:pPr lvl="1"/>
            <a:r>
              <a:rPr lang="en-US" dirty="0" smtClean="0"/>
              <a:t>Political Failure</a:t>
            </a:r>
          </a:p>
          <a:p>
            <a:r>
              <a:rPr lang="en-US" dirty="0" smtClean="0"/>
              <a:t>Abandoning the Gold Standard</a:t>
            </a:r>
          </a:p>
          <a:p>
            <a:pPr lvl="1"/>
            <a:r>
              <a:rPr lang="en-US" dirty="0" smtClean="0"/>
              <a:t>FDR during the Depression</a:t>
            </a:r>
          </a:p>
          <a:p>
            <a:pPr lvl="1"/>
            <a:r>
              <a:rPr lang="en-US" dirty="0" smtClean="0"/>
              <a:t>Nixon in the 70’s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Development of Modern Banking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1913 – Federal Reserve created – A central bank that can lend to other banks – Created by </a:t>
            </a:r>
            <a:r>
              <a:rPr lang="en-US" smtClean="0"/>
              <a:t>Woodrow Wilson</a:t>
            </a:r>
          </a:p>
          <a:p>
            <a:pPr lvl="1"/>
            <a:r>
              <a:rPr lang="en-US" dirty="0" smtClean="0"/>
              <a:t>Issued Federal Reserve Notes</a:t>
            </a:r>
          </a:p>
          <a:p>
            <a:r>
              <a:rPr lang="en-US" dirty="0" smtClean="0"/>
              <a:t>Banking during the Great Depression</a:t>
            </a:r>
          </a:p>
          <a:p>
            <a:pPr lvl="1"/>
            <a:r>
              <a:rPr lang="en-US" dirty="0" smtClean="0"/>
              <a:t>Banks expanded too quickly</a:t>
            </a:r>
          </a:p>
          <a:p>
            <a:pPr lvl="1"/>
            <a:r>
              <a:rPr lang="en-US" dirty="0" smtClean="0"/>
              <a:t>10,000 of 25,000 banks failed</a:t>
            </a:r>
          </a:p>
          <a:p>
            <a:pPr lvl="1"/>
            <a:r>
              <a:rPr lang="en-US" dirty="0" smtClean="0"/>
              <a:t>A “Run on the Bank” bankrupted many banks</a:t>
            </a:r>
          </a:p>
          <a:p>
            <a:pPr lvl="1"/>
            <a:r>
              <a:rPr lang="en-US" dirty="0" smtClean="0"/>
              <a:t>FDR declared a national “Bank Holiday”</a:t>
            </a:r>
          </a:p>
          <a:p>
            <a:r>
              <a:rPr lang="en-US" dirty="0" smtClean="0"/>
              <a:t>FDIC created – (Glass-</a:t>
            </a:r>
            <a:r>
              <a:rPr lang="en-US" dirty="0" err="1" smtClean="0"/>
              <a:t>Stegal</a:t>
            </a:r>
            <a:r>
              <a:rPr lang="en-US" dirty="0" smtClean="0"/>
              <a:t> Act) Federal Deposit Insurance</a:t>
            </a:r>
          </a:p>
          <a:p>
            <a:pPr lvl="1"/>
            <a:r>
              <a:rPr lang="en-US" dirty="0" smtClean="0"/>
              <a:t>When created $2,500 was insured for every customer</a:t>
            </a:r>
          </a:p>
          <a:p>
            <a:pPr lvl="1"/>
            <a:r>
              <a:rPr lang="en-US" dirty="0" smtClean="0"/>
              <a:t>Increased to $100,000</a:t>
            </a:r>
          </a:p>
          <a:p>
            <a:pPr lvl="1"/>
            <a:r>
              <a:rPr lang="en-US" dirty="0" smtClean="0"/>
              <a:t>Now it’s $250,000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Development of Modern Banking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Commercial Banks – Banks strictly for business and commerce</a:t>
            </a:r>
          </a:p>
          <a:p>
            <a:r>
              <a:rPr lang="en-US" dirty="0" smtClean="0"/>
              <a:t>Time Deposits – Money cannot be removed for a certain amount of time</a:t>
            </a:r>
          </a:p>
          <a:p>
            <a:r>
              <a:rPr lang="en-US" dirty="0" smtClean="0"/>
              <a:t>Checking Accounts – Also known as Demand Deposits</a:t>
            </a:r>
          </a:p>
          <a:p>
            <a:r>
              <a:rPr lang="en-US" dirty="0" smtClean="0"/>
              <a:t>NOW (Negotiable Order of Withdrawal) accounts – A checking account that pays interest</a:t>
            </a:r>
          </a:p>
          <a:p>
            <a:r>
              <a:rPr lang="en-US" dirty="0" smtClean="0"/>
              <a:t>Savings and Loans (S&amp;L) – Banks that invest the majority of their funds into home mortgages</a:t>
            </a:r>
          </a:p>
          <a:p>
            <a:r>
              <a:rPr lang="en-US" dirty="0" smtClean="0"/>
              <a:t>Credit Union – A nonprofit bank for only its members</a:t>
            </a:r>
          </a:p>
          <a:p>
            <a:r>
              <a:rPr lang="en-US" dirty="0" smtClean="0"/>
              <a:t>Deregulation by Reagan– The removal or relaxation of government restrictions on business</a:t>
            </a:r>
          </a:p>
          <a:p>
            <a:pPr lvl="1"/>
            <a:r>
              <a:rPr lang="en-US" dirty="0" smtClean="0"/>
              <a:t>Led to the Savings and Loans crisis in the 1980’s</a:t>
            </a:r>
          </a:p>
          <a:p>
            <a:pPr lvl="1"/>
            <a:r>
              <a:rPr lang="en-US" dirty="0" smtClean="0"/>
              <a:t>Many </a:t>
            </a:r>
            <a:r>
              <a:rPr lang="en-US" dirty="0" err="1" smtClean="0"/>
              <a:t>S&amp;L’s</a:t>
            </a:r>
            <a:r>
              <a:rPr lang="en-US" dirty="0" smtClean="0"/>
              <a:t> changed their name to avoid scandal (WAMU)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Development of Modern Banking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M1 = Cash, coin and demand deposits</a:t>
            </a:r>
          </a:p>
          <a:p>
            <a:r>
              <a:rPr lang="en-US" dirty="0" smtClean="0"/>
              <a:t>M2 = M1 + Small Time Deposits + Savings Deposits</a:t>
            </a:r>
          </a:p>
          <a:p>
            <a:r>
              <a:rPr lang="en-US" dirty="0" smtClean="0"/>
              <a:t>M3 = M2 + Large Time Deposits (No longer exists)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1060</TotalTime>
  <Words>660</Words>
  <Application>Microsoft Macintosh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Chapter 11</vt:lpstr>
      <vt:lpstr>The Evolution of Money</vt:lpstr>
      <vt:lpstr>The Evolution of Money</vt:lpstr>
      <vt:lpstr>Early Banking and Monetary Standards</vt:lpstr>
      <vt:lpstr>Early Banking and Monetary Standards</vt:lpstr>
      <vt:lpstr>Early Banking and Monetary Standards</vt:lpstr>
      <vt:lpstr>The Development of Modern Banking</vt:lpstr>
      <vt:lpstr>The Development of Modern Banking</vt:lpstr>
      <vt:lpstr>The Development of Modern Banking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Structures</dc:title>
  <dc:creator> </dc:creator>
  <cp:lastModifiedBy>Microsoft Office User</cp:lastModifiedBy>
  <cp:revision>27</cp:revision>
  <cp:lastPrinted>2010-12-13T16:33:22Z</cp:lastPrinted>
  <dcterms:created xsi:type="dcterms:W3CDTF">2010-12-13T16:32:43Z</dcterms:created>
  <dcterms:modified xsi:type="dcterms:W3CDTF">2016-05-11T14:03:11Z</dcterms:modified>
</cp:coreProperties>
</file>